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1"/>
  </p:notesMasterIdLst>
  <p:sldIdLst>
    <p:sldId id="350" r:id="rId4"/>
    <p:sldId id="342" r:id="rId5"/>
    <p:sldId id="296" r:id="rId6"/>
    <p:sldId id="347" r:id="rId7"/>
    <p:sldId id="345" r:id="rId8"/>
    <p:sldId id="346" r:id="rId9"/>
    <p:sldId id="351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用</a:t>
            </a: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的乘法口诀求商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8=72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72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9=45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71847" y="186145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06150" y="186145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916252" y="18604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861697" y="2405222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八九七十二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384521" y="294752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706150" y="30411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863859" y="303801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820036" y="3538335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八九七十二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40024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27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	45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07122" y="211230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47008" y="211230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26379" y="211230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907122" y="298430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020436" y="298430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26379" y="300670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20114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同学们排队参观企鹅馆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小利排第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他第几批能进入企鹅馆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AM2QXR29.eps" descr="id:21474903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288" y="2460805"/>
            <a:ext cx="4379025" cy="2296251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779863" y="4757056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54÷9=6(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1628293"/>
                <a:ext cx="10807700" cy="19277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四、想一想。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□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○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△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=63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□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□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○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○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○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○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latin typeface="NEU-BZ-S92"/>
                                  <a:cs typeface="宋体" panose="02010600030101010101" pitchFamily="2" charset="-122"/>
                                </a:rPr>
                                <m:t>△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latin typeface="NEU-BZ-S92"/>
                                  <a:cs typeface="宋体" panose="02010600030101010101" pitchFamily="2" charset="-122"/>
                                </a:rPr>
                                <m:t>△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△</m:t>
                              </m:r>
                              <m: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1628293"/>
                <a:ext cx="10807700" cy="1927707"/>
              </a:xfrm>
              <a:prstGeom prst="rect">
                <a:avLst/>
              </a:prstGeom>
              <a:blipFill rotWithShape="0">
                <a:blip r:embed="rId3"/>
                <a:stretch>
                  <a:fillRect l="-1467" t="-31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矩形 13"/>
          <p:cNvSpPr>
            <a:spLocks noChangeAspect="1"/>
          </p:cNvSpPr>
          <p:nvPr/>
        </p:nvSpPr>
        <p:spPr>
          <a:xfrm>
            <a:off x="2423606" y="2914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16639" y="2914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814637" y="292199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723</TotalTime>
  <Words>102</Words>
  <Application>Microsoft Office PowerPoint</Application>
  <PresentationFormat>宽屏</PresentationFormat>
  <Paragraphs>41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2025-08-23T10:22:25Z</dcterms:modified>
</cp:coreProperties>
</file>